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xIele8DSOVfMimaKh88mMwa3d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815bae03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e815bae0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ef1e16e879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ef1e16e87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e815bae03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e815bae0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af4095d37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eaf4095d3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eaf4095d37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eaf4095d3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Sundsvalls IBF ska fortsätta vara ett etablerat lag i Allsvenskan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● Merparten av A-lagets spelare rekryteras ur föreningen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● Ha en välutbildad, peppande och ansvarsfull tränarstab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● Sundsvalls IBF ska vara den första och givna föreningen som en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eaf4095d37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eaf4095d3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ed408b9dc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ed408b9d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medlemsavgifterna beslutar årsmötet om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e815bae032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e815bae03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e815bae032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e815bae03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Urban Zachrisson, Nicklas Bäckström och Gabrielle Leek avgår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e815bae032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e815bae03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e815bae032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e815bae03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eaf7bf205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eaf7bf20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e815bae03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e815bae03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e815bae032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e815bae03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eaf4095d3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eaf4095d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e815bae03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e815bae03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eaf4095d3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eaf4095d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ee7182675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ee7182675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ee71826753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ee71826753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eaf4095d3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eaf4095d3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mycket arbete kring struktur, policies och rutiner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eaf4095d37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eaf4095d3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af7bf205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eaf7bf20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Svårt att följa upp då det inte fanns så mycket konkret i föregående verksamhetsplan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" name="Google Shape;1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" name="Google Shape;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4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4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bild med bildtext">
  <p:cSld name="Panoramabild med bild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4" name="Google Shape;10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5" name="Google Shape;1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1176"/>
              </a:srgbClr>
            </a:outerShdw>
          </a:effectLst>
        </p:spPr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1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ch bildtext">
  <p:cSld name="Titel och bild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5" name="Google Shape;1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6" name="Google Shape;1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4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p1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med beskrivning">
  <p:cSld name="Citat med beskrivning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5" name="Google Shape;12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6" name="Google Shape;1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5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15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2" name="Google Shape;132;p1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i="0" lang="sv-SE" sz="7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i="0" lang="sv-SE" sz="7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nkort">
  <p:cSld name="Namnkor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8" name="Google Shape;13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9" name="Google Shape;13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6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6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1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olumner">
  <p:cSld name="3 kolumn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8" name="Google Shape;14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9" name="Google Shape;1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p17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17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p17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p17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17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p1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ildkolumner">
  <p:cSld name="3 bildkolumn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3" name="Google Shape;16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4" name="Google Shape;1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18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70" name="Google Shape;170;p18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1" name="Google Shape;171;p18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18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73" name="Google Shape;173;p18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4" name="Google Shape;174;p18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18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76" name="Google Shape;176;p18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7" name="Google Shape;177;p1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1" name="Google Shape;18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2" name="Google Shape;1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1" type="body"/>
          </p:nvPr>
        </p:nvSpPr>
        <p:spPr>
          <a:xfrm rot="5400000">
            <a:off x="3687594" y="-670400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1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0"/>
          <p:cNvSpPr txBox="1"/>
          <p:nvPr>
            <p:ph idx="1" type="body"/>
          </p:nvPr>
        </p:nvSpPr>
        <p:spPr>
          <a:xfrm rot="5400000">
            <a:off x="2452030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0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4" name="Google Shape;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3" name="Google Shape;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2" name="Google Shape;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3" name="Google Shape;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3" name="Google Shape;6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4" name="Google Shape;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9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2" name="Google Shape;8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3" name="Google Shape;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1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4" name="Google Shape;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1176"/>
              </a:srgbClr>
            </a:outerShdw>
          </a:effectLst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6" name="Google Shape;6;p3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laget.s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sv-SE"/>
              <a:t>Välkomna på årsmöte i Sundsvalls IBF</a:t>
            </a:r>
            <a:endParaRPr/>
          </a:p>
        </p:txBody>
      </p:sp>
      <p:sp>
        <p:nvSpPr>
          <p:cNvPr id="203" name="Google Shape;203;p1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/>
              <a:t>23 juni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e815bae032_0_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Revisorns granskningsberättelse</a:t>
            </a:r>
            <a:endParaRPr/>
          </a:p>
        </p:txBody>
      </p:sp>
      <p:pic>
        <p:nvPicPr>
          <p:cNvPr id="260" name="Google Shape;260;g3e815bae03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86528"/>
            <a:ext cx="4240089" cy="471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e815bae03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4889" y="1986528"/>
            <a:ext cx="3522371" cy="471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ef1e16e879_1_2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Ansvarsfrihet</a:t>
            </a:r>
            <a:endParaRPr/>
          </a:p>
        </p:txBody>
      </p:sp>
      <p:sp>
        <p:nvSpPr>
          <p:cNvPr id="267" name="Google Shape;267;g3ef1e16e879_1_2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Frågan om stämman kan ge styrelsen ansvarsfrihet för den gångna säsongen?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Frågan besvarades med ja.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e815bae032_0_1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Verksamhetsplan 26/27</a:t>
            </a:r>
            <a:endParaRPr/>
          </a:p>
        </p:txBody>
      </p:sp>
      <p:sp>
        <p:nvSpPr>
          <p:cNvPr id="273" name="Google Shape;273;g3e815bae032_0_10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sv-SE"/>
              <a:t>Målsättningar barn- och ungdomsverksamhet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sv-SE"/>
              <a:t>● Delta i "prova på aktiviteter" i samarbete med skolorna och kommun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sv-SE"/>
              <a:t>● Starta nya lag vartannat år (jämna år)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sv-SE"/>
              <a:t>● Löpande utbildning av våra ledare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sv-SE"/>
              <a:t>● Locka tjejer att söka sig till innebandygymnasiet NIU och LIU för att fortsätta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sv-SE"/>
              <a:t>utvecklas som innebandyspelare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sv-SE"/>
              <a:t>● Fadderverksamhet där äldre spelare träffar och inspirerar våra yngre spelare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sv-SE"/>
              <a:t>● Rekrytera och behålla spelare så länge som möjligt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sv-SE"/>
              <a:t>● En innebandycup i egen regi våren 2027.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eaf4095d37_0_32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Verksamhetsplan 26/27</a:t>
            </a:r>
            <a:endParaRPr/>
          </a:p>
        </p:txBody>
      </p:sp>
      <p:sp>
        <p:nvSpPr>
          <p:cNvPr id="279" name="Google Shape;279;g3eaf4095d37_0_32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Idrottsliga mål för spelare från 16 år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● Kvalificera oss till slutspel i Ungdoms-SM 2027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● Kvalificera oss till slutspel i Juniorallsvenskan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● Kvalificera oss till slutspel i Junior-SM 2027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eaf4095d37_0_38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Verksamhetsplan 26/27</a:t>
            </a:r>
            <a:endParaRPr/>
          </a:p>
        </p:txBody>
      </p:sp>
      <p:sp>
        <p:nvSpPr>
          <p:cNvPr id="285" name="Google Shape;285;g3eaf4095d37_0_38"/>
          <p:cNvSpPr txBox="1"/>
          <p:nvPr>
            <p:ph idx="1" type="body"/>
          </p:nvPr>
        </p:nvSpPr>
        <p:spPr>
          <a:xfrm>
            <a:off x="680325" y="2009375"/>
            <a:ext cx="9715500" cy="455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846"/>
              <a:t>Målsättningar A-laget</a:t>
            </a:r>
            <a:endParaRPr sz="5846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● Sundsvalls IBF ska fortsätta vara ett etablerat lag i Allsvenskan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● Merparten av A-lagets spelare rekryteras ur föreningen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● Ha en välutbildad, peppande och ansvarsfull tränarstab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● Sundsvalls IBF ska vara den första och givna föreningen som en talangfull spelare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väljer om man bor inom 20 mil från Sundsvall eller flyttar till Sundsvall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● Aktivt arbeta för att hitta nya och långsiktiga samarbetspartners som ger värde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● Utveckla våra matcharrangemang så att besökande lag får en trevlig vistelse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● Utveckla våra matcharrangemang så att publiken får en trevlig upplevelse med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diverse olika kringaktiviteter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● Kommunicera tydligare och mer frekvent gällande vårt A-lag både för att se till att alla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015"/>
              <a:t>får information men också för att öka intresset.</a:t>
            </a:r>
            <a:endParaRPr sz="501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eaf4095d37_0_48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Verksamhetsplan 26/27</a:t>
            </a:r>
            <a:endParaRPr/>
          </a:p>
        </p:txBody>
      </p:sp>
      <p:sp>
        <p:nvSpPr>
          <p:cNvPr id="291" name="Google Shape;291;g3eaf4095d37_0_48"/>
          <p:cNvSpPr txBox="1"/>
          <p:nvPr>
            <p:ph idx="1" type="body"/>
          </p:nvPr>
        </p:nvSpPr>
        <p:spPr>
          <a:xfrm>
            <a:off x="680325" y="2009375"/>
            <a:ext cx="9715500" cy="455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7577"/>
              <a:t>Ekonomiska mål</a:t>
            </a:r>
            <a:endParaRPr sz="7577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846"/>
              <a:t>● En budget i balans</a:t>
            </a:r>
            <a:endParaRPr sz="5846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846"/>
              <a:t>● Att de flesta lagen kan stå för merparten av sina egna kostnader</a:t>
            </a:r>
            <a:endParaRPr sz="5846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846"/>
              <a:t>● Att hitta nya sponsorer som vi kan bygga stabila och långsiktiga samarbeten med</a:t>
            </a:r>
            <a:endParaRPr sz="5846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846"/>
              <a:t>● Fortsätta att omförhandla avtal och minska kostnader</a:t>
            </a:r>
            <a:endParaRPr sz="5846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846"/>
              <a:t>● Faktureringar och betalningar görs i tid</a:t>
            </a:r>
            <a:endParaRPr sz="5846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5846"/>
              <a:t>● Fortsätta dialogen med kommunen om nödvändigheten av att få bidrag för att kunna bedriva elitverksamhet</a:t>
            </a:r>
            <a:endParaRPr sz="5846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sv-SE" sz="5650"/>
              <a:t>● Se över och förfina upplägget med försäljningar/friköp.</a:t>
            </a:r>
            <a:endParaRPr sz="56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5846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ed408b9dca_0_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Avgifter</a:t>
            </a:r>
            <a:endParaRPr/>
          </a:p>
        </p:txBody>
      </p:sp>
      <p:sp>
        <p:nvSpPr>
          <p:cNvPr id="297" name="Google Shape;297;g3ed408b9dca_0_0"/>
          <p:cNvSpPr txBox="1"/>
          <p:nvPr>
            <p:ph idx="1" type="body"/>
          </p:nvPr>
        </p:nvSpPr>
        <p:spPr>
          <a:xfrm>
            <a:off x="569845" y="2180373"/>
            <a:ext cx="4698300" cy="35994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u="sng"/>
              <a:t>Medlemsavgifter</a:t>
            </a:r>
            <a:endParaRPr u="sng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Enskild 450 kr/säsong (oförändrad)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Familj 700 kr/säsong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ed408b9dca_0_0"/>
          <p:cNvSpPr txBox="1"/>
          <p:nvPr>
            <p:ph idx="2" type="body"/>
          </p:nvPr>
        </p:nvSpPr>
        <p:spPr>
          <a:xfrm>
            <a:off x="5594123" y="2336873"/>
            <a:ext cx="47001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u="sng"/>
              <a:t>Träningsavgifter</a:t>
            </a:r>
            <a:endParaRPr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6-7 år			  0 kr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8-9 år			  800 kr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10-11 år		1200 kr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12-13 år		1500 kr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14-15 år		1800 kr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16+			2500 kr - </a:t>
            </a:r>
            <a:r>
              <a:rPr i="1" lang="sv-SE" sz="1900"/>
              <a:t>fortsatt dialog om hur pengarna ska komma in </a:t>
            </a:r>
            <a:endParaRPr i="1" sz="1900"/>
          </a:p>
        </p:txBody>
      </p:sp>
      <p:sp>
        <p:nvSpPr>
          <p:cNvPr id="299" name="Google Shape;299;g3ed408b9dca_0_0"/>
          <p:cNvSpPr/>
          <p:nvPr/>
        </p:nvSpPr>
        <p:spPr>
          <a:xfrm rot="-151695">
            <a:off x="691719" y="4703007"/>
            <a:ext cx="2933009" cy="5814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Beslutat!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e815bae032_0_15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Budget</a:t>
            </a:r>
            <a:endParaRPr/>
          </a:p>
        </p:txBody>
      </p:sp>
      <p:pic>
        <p:nvPicPr>
          <p:cNvPr id="305" name="Google Shape;305;g3e815bae032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25" y="2185925"/>
            <a:ext cx="5367351" cy="35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e815bae032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100" y="396550"/>
            <a:ext cx="5086400" cy="622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e815bae032_0_15"/>
          <p:cNvSpPr/>
          <p:nvPr/>
        </p:nvSpPr>
        <p:spPr>
          <a:xfrm>
            <a:off x="2788975" y="682825"/>
            <a:ext cx="3258696" cy="6887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Beslutad!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e815bae032_0_2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Val av styrelse</a:t>
            </a:r>
            <a:endParaRPr/>
          </a:p>
        </p:txBody>
      </p:sp>
      <p:sp>
        <p:nvSpPr>
          <p:cNvPr id="313" name="Google Shape;313;g3e815bae032_0_20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Till ny styrelse föreslås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Karolina Persson, ordförande på 2 år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Madeleine Lundberg, ledamot på 2 år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Linda Sahlin, ledamot på 2 år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Patrik Norlander, ledamot på 1 år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Susanne Sellbom, ledamot på 1 år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Gabrielle Leek, ledamot på 1 år</a:t>
            </a:r>
            <a:endParaRPr/>
          </a:p>
        </p:txBody>
      </p:sp>
      <p:sp>
        <p:nvSpPr>
          <p:cNvPr id="314" name="Google Shape;314;g3e815bae032_0_20"/>
          <p:cNvSpPr/>
          <p:nvPr/>
        </p:nvSpPr>
        <p:spPr>
          <a:xfrm rot="-33">
            <a:off x="6681364" y="930684"/>
            <a:ext cx="2900993" cy="615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Beslutat!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e815bae032_0_35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Val av revisor </a:t>
            </a:r>
            <a:endParaRPr/>
          </a:p>
        </p:txBody>
      </p:sp>
      <p:sp>
        <p:nvSpPr>
          <p:cNvPr id="320" name="Google Shape;320;g3e815bae032_0_35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Till ny revisor föreslås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sv-SE"/>
              <a:t>Daniel Sundqvist, </a:t>
            </a:r>
            <a:r>
              <a:rPr lang="sv-SE"/>
              <a:t>Hellström &amp; Hjelm Revision AB, Östersund</a:t>
            </a:r>
            <a:endParaRPr sz="3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e815bae032_0_35"/>
          <p:cNvSpPr/>
          <p:nvPr/>
        </p:nvSpPr>
        <p:spPr>
          <a:xfrm rot="-33">
            <a:off x="6681364" y="930684"/>
            <a:ext cx="2900993" cy="615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Beslutat!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771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sv-SE"/>
              <a:t>Dagordning</a:t>
            </a:r>
            <a:endParaRPr/>
          </a:p>
        </p:txBody>
      </p:sp>
      <p:sp>
        <p:nvSpPr>
          <p:cNvPr id="209" name="Google Shape;209;p2"/>
          <p:cNvSpPr txBox="1"/>
          <p:nvPr>
            <p:ph idx="1" type="body"/>
          </p:nvPr>
        </p:nvSpPr>
        <p:spPr>
          <a:xfrm>
            <a:off x="680325" y="2056825"/>
            <a:ext cx="9613800" cy="441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§1 	Mötet öppnas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§2	Frågan om mötets behöriga utlysande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§3	Val av mötesordförande och sekreterare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§4	Val av justeringsmän och rösträknare 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§5	Godkännande av dagordning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§6	Verksamhetsberättelse för säsongen 25/26 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§7	Revisorns granskningsberättelse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§8	Ansvarsfrihet för styrelsen 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§9	Verksamhetsplan och budget för säsongen 26/27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§10 	Val av styrelse, revisor och valberedning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§11 	Inlämnade motioner </a:t>
            </a:r>
            <a:endParaRPr b="1"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§12 	Övriga frågor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§13	Mötet avslutas</a:t>
            </a:r>
            <a:endParaRPr/>
          </a:p>
        </p:txBody>
      </p:sp>
      <p:pic>
        <p:nvPicPr>
          <p:cNvPr id="210" name="Google Shape;210;p2" title="Haga 11-1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15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e815bae032_0_4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Val av valberedning</a:t>
            </a:r>
            <a:endParaRPr/>
          </a:p>
        </p:txBody>
      </p:sp>
      <p:sp>
        <p:nvSpPr>
          <p:cNvPr id="327" name="Google Shape;327;g3e815bae032_0_40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Till valberedningen föreslås: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Ove Jansson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+"/>
            </a:pPr>
            <a:r>
              <a:rPr lang="sv-SE"/>
              <a:t>2 till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eaf7bf205e_0_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Val av representanter till VIBF</a:t>
            </a:r>
            <a:endParaRPr/>
          </a:p>
        </p:txBody>
      </p:sp>
      <p:sp>
        <p:nvSpPr>
          <p:cNvPr id="333" name="Google Shape;333;g3eaf7bf205e_0_0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Till representant väljs Markus Sjöholm, medlem i IBF och ledamot i Västernorrlands innebandyförbund.</a:t>
            </a:r>
            <a:endParaRPr/>
          </a:p>
        </p:txBody>
      </p:sp>
      <p:sp>
        <p:nvSpPr>
          <p:cNvPr id="334" name="Google Shape;334;g3eaf7bf205e_0_0"/>
          <p:cNvSpPr/>
          <p:nvPr/>
        </p:nvSpPr>
        <p:spPr>
          <a:xfrm rot="-33">
            <a:off x="7393139" y="985847"/>
            <a:ext cx="2900993" cy="615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Beslutat!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e815bae032_0_25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Inlämnade motioner </a:t>
            </a:r>
            <a:endParaRPr/>
          </a:p>
        </p:txBody>
      </p:sp>
      <p:sp>
        <p:nvSpPr>
          <p:cNvPr id="340" name="Google Shape;340;g3e815bae032_0_25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Byta ut stadgarna - inlämnad av Gabrielle Leek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Bredare representation i styrelsen - Lars Markström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Förändrad intäktsfördelning vid försäljning - Emil Ulander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Varje lag bär sina egna kostnader - Emil Ulander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e815bae032_0_3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Övriga frågor</a:t>
            </a:r>
            <a:endParaRPr/>
          </a:p>
        </p:txBody>
      </p:sp>
      <p:pic>
        <p:nvPicPr>
          <p:cNvPr id="346" name="Google Shape;346;g3e815bae032_0_30" title="SM-silver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25" y="2076975"/>
            <a:ext cx="7000376" cy="46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eaf4095d37_0_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Övrig information</a:t>
            </a:r>
            <a:endParaRPr/>
          </a:p>
        </p:txBody>
      </p:sp>
      <p:sp>
        <p:nvSpPr>
          <p:cNvPr id="352" name="Google Shape;352;g3eaf4095d37_0_0"/>
          <p:cNvSpPr txBox="1"/>
          <p:nvPr>
            <p:ph idx="1" type="body"/>
          </p:nvPr>
        </p:nvSpPr>
        <p:spPr>
          <a:xfrm>
            <a:off x="680325" y="2336875"/>
            <a:ext cx="103680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de nya lag som startar kommer att få namnen Nord och Syd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föreningens 40-årsjubileum får tyvärr skjutas på framtiden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vi kommer uppgradera till en nyare version av </a:t>
            </a:r>
            <a:r>
              <a:rPr lang="sv-SE" u="sng">
                <a:solidFill>
                  <a:schemeClr val="hlink"/>
                </a:solidFill>
                <a:hlinkClick r:id="rId3"/>
              </a:rPr>
              <a:t>laget.se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vi behåller logga och färg tills vidare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all dokumentation som rör årsmöte finns på hemsidan under Dokument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e815bae032_0_5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- resultatrapport</a:t>
            </a:r>
            <a:endParaRPr/>
          </a:p>
        </p:txBody>
      </p:sp>
      <p:pic>
        <p:nvPicPr>
          <p:cNvPr id="216" name="Google Shape;216;g3e815bae03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100" y="1671275"/>
            <a:ext cx="6219201" cy="498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eaf4095d37_0_5"/>
          <p:cNvSpPr txBox="1"/>
          <p:nvPr>
            <p:ph type="title"/>
          </p:nvPr>
        </p:nvSpPr>
        <p:spPr>
          <a:xfrm>
            <a:off x="680323" y="753225"/>
            <a:ext cx="56457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</a:t>
            </a:r>
            <a:endParaRPr/>
          </a:p>
        </p:txBody>
      </p:sp>
      <p:pic>
        <p:nvPicPr>
          <p:cNvPr id="222" name="Google Shape;222;g3eaf4095d37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25" y="2240175"/>
            <a:ext cx="5301199" cy="29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eaf4095d37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291" y="2534555"/>
            <a:ext cx="5897824" cy="26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e71826753_1_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Flerårsöversikt</a:t>
            </a:r>
            <a:endParaRPr/>
          </a:p>
        </p:txBody>
      </p:sp>
      <p:pic>
        <p:nvPicPr>
          <p:cNvPr id="229" name="Google Shape;229;g3ee71826753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475" y="2140289"/>
            <a:ext cx="8844674" cy="1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ee71826753_1_9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Styrelseintyg för elitlicensen</a:t>
            </a:r>
            <a:endParaRPr/>
          </a:p>
        </p:txBody>
      </p:sp>
      <p:pic>
        <p:nvPicPr>
          <p:cNvPr id="235" name="Google Shape;235;g3ee71826753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25" y="1961653"/>
            <a:ext cx="7247147" cy="471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eaf4095d37_0_10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- föreningsarbete</a:t>
            </a:r>
            <a:endParaRPr/>
          </a:p>
        </p:txBody>
      </p:sp>
      <p:sp>
        <p:nvSpPr>
          <p:cNvPr id="241" name="Google Shape;241;g3eaf4095d37_0_10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Nyhetsbrev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Playbook lagledare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46 ledare utbildade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Föreläsning om motivation och hälsa - A-lag &amp; JAS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Nya intäkter i form av Dealbooster och Solidsport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Införde friköp och pottsystem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Stort arbete med etablering av arbetsgrupper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eaf4095d37_0_17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- sportsliga framgångar</a:t>
            </a:r>
            <a:endParaRPr/>
          </a:p>
        </p:txBody>
      </p:sp>
      <p:sp>
        <p:nvSpPr>
          <p:cNvPr id="247" name="Google Shape;247;g3eaf4095d37_0_17"/>
          <p:cNvSpPr txBox="1"/>
          <p:nvPr>
            <p:ph idx="1" type="body"/>
          </p:nvPr>
        </p:nvSpPr>
        <p:spPr>
          <a:xfrm>
            <a:off x="680323" y="2336875"/>
            <a:ext cx="52542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Allsvenskan 5:a -&gt; kval till SSL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Div1 3:a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Juniorallsvenskan 4:a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Damer utveckling 2:a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Juniorserie A 1:a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5 tjejer uttagna till distriktslaget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Silver i ungdoms-SM!</a:t>
            </a:r>
            <a:endParaRPr/>
          </a:p>
        </p:txBody>
      </p:sp>
      <p:sp>
        <p:nvSpPr>
          <p:cNvPr id="248" name="Google Shape;248;g3eaf4095d37_0_17"/>
          <p:cNvSpPr txBox="1"/>
          <p:nvPr>
            <p:ph idx="1" type="body"/>
          </p:nvPr>
        </p:nvSpPr>
        <p:spPr>
          <a:xfrm>
            <a:off x="6278798" y="2336875"/>
            <a:ext cx="52542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 u="sng"/>
              <a:t>Pantameraserien</a:t>
            </a:r>
            <a:endParaRPr u="sng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Många väldigt fina placeringar i de olika serierna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11/12 Nord fick inbjudan till Mästarcupen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v-SE"/>
              <a:t>Sammandrag för de yngsta lagen.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eaf7bf205e_0_5"/>
          <p:cNvSpPr txBox="1"/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Verksamhetsberättelse - måluppfyllelse</a:t>
            </a:r>
            <a:endParaRPr/>
          </a:p>
        </p:txBody>
      </p:sp>
      <p:sp>
        <p:nvSpPr>
          <p:cNvPr id="254" name="Google Shape;254;g3eaf7bf205e_0_5"/>
          <p:cNvSpPr txBox="1"/>
          <p:nvPr>
            <p:ph idx="1" type="body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Slutspel i Junior-SM </a:t>
            </a:r>
            <a:r>
              <a:rPr lang="sv-SE">
                <a:solidFill>
                  <a:srgbClr val="FF0000"/>
                </a:solidFill>
              </a:rPr>
              <a:t>❌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Slutspel i Ungdoms-SM ✅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Rekrytera och behålla spelare ❌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Satsa på utbildningar ✅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Etablera sportgrupp ✅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sv-SE"/>
              <a:t>En ekonomi i balans ❌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li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2026-05-20T16:29:38Z</dcterms:created>
  <dc:creator>Leek Gabrielle</dc:creator>
</cp:coreProperties>
</file>